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6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73" r:id="rId15"/>
    <p:sldId id="269" r:id="rId16"/>
    <p:sldId id="274" r:id="rId17"/>
    <p:sldId id="270" r:id="rId18"/>
    <p:sldId id="271" r:id="rId19"/>
    <p:sldId id="272" r:id="rId20"/>
    <p:sldId id="286" r:id="rId21"/>
    <p:sldId id="291" r:id="rId22"/>
    <p:sldId id="292" r:id="rId23"/>
    <p:sldId id="293" r:id="rId24"/>
    <p:sldId id="287" r:id="rId25"/>
    <p:sldId id="288" r:id="rId26"/>
    <p:sldId id="276" r:id="rId27"/>
    <p:sldId id="295" r:id="rId28"/>
    <p:sldId id="290" r:id="rId29"/>
    <p:sldId id="294" r:id="rId30"/>
    <p:sldId id="296" r:id="rId31"/>
    <p:sldId id="289" r:id="rId32"/>
    <p:sldId id="299" r:id="rId33"/>
    <p:sldId id="298" r:id="rId34"/>
    <p:sldId id="297" r:id="rId35"/>
    <p:sldId id="277" r:id="rId36"/>
    <p:sldId id="300" r:id="rId37"/>
    <p:sldId id="301" r:id="rId38"/>
    <p:sldId id="278" r:id="rId39"/>
    <p:sldId id="302" r:id="rId40"/>
    <p:sldId id="303" r:id="rId41"/>
    <p:sldId id="304" r:id="rId42"/>
    <p:sldId id="305" r:id="rId43"/>
    <p:sldId id="279" r:id="rId44"/>
    <p:sldId id="306" r:id="rId45"/>
    <p:sldId id="307" r:id="rId46"/>
    <p:sldId id="308" r:id="rId47"/>
    <p:sldId id="309" r:id="rId48"/>
    <p:sldId id="285" r:id="rId49"/>
    <p:sldId id="310" r:id="rId50"/>
    <p:sldId id="311" r:id="rId51"/>
    <p:sldId id="280" r:id="rId52"/>
    <p:sldId id="312" r:id="rId53"/>
    <p:sldId id="282" r:id="rId54"/>
    <p:sldId id="283" r:id="rId55"/>
    <p:sldId id="284" r:id="rId56"/>
    <p:sldId id="313" r:id="rId57"/>
    <p:sldId id="314" r:id="rId58"/>
    <p:sldId id="281" r:id="rId59"/>
    <p:sldId id="315" r:id="rId60"/>
    <p:sldId id="316" r:id="rId61"/>
    <p:sldId id="317" r:id="rId62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E261194-8D27-4F8A-AFB5-545140876A70}" type="datetimeFigureOut">
              <a:rPr lang="es-AR" smtClean="0"/>
              <a:t>02/01/2016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AEFB19D-AB79-4426-8CE8-EAD29ADA8AA8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2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9.jpg"/><Relationship Id="rId7" Type="http://schemas.openxmlformats.org/officeDocument/2006/relationships/image" Target="../media/image4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Patrimonio Musical de México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271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8" r="16297"/>
          <a:stretch/>
        </p:blipFill>
        <p:spPr>
          <a:xfrm>
            <a:off x="1043608" y="1340767"/>
            <a:ext cx="2088232" cy="461146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3482" y="2731095"/>
            <a:ext cx="4722980" cy="194232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23978" r="3664" b="27159"/>
          <a:stretch/>
        </p:blipFill>
        <p:spPr>
          <a:xfrm rot="16200000">
            <a:off x="4986799" y="2841229"/>
            <a:ext cx="4686062" cy="16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808235"/>
            <a:ext cx="6696744" cy="528506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Norte (Antecedentes)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5696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4434"/>
            <a:ext cx="8229600" cy="409936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088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57509"/>
            <a:ext cx="3816424" cy="519554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773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8" y="1481138"/>
            <a:ext cx="6896704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906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08720"/>
            <a:ext cx="3787254" cy="2024367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8"/>
            <a:ext cx="3429000" cy="34290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055268"/>
            <a:ext cx="2143125" cy="214312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293096"/>
            <a:ext cx="31337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86394"/>
            <a:ext cx="6552728" cy="484901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Antecedentes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92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6" b="12451"/>
          <a:stretch/>
        </p:blipFill>
        <p:spPr>
          <a:xfrm>
            <a:off x="611560" y="1268759"/>
            <a:ext cx="7848872" cy="4467515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La música Norteña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084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14494" r="5062" b="14780"/>
          <a:stretch/>
        </p:blipFill>
        <p:spPr>
          <a:xfrm>
            <a:off x="4572000" y="1268760"/>
            <a:ext cx="4336473" cy="231371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4278211" cy="1594706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r="29394"/>
          <a:stretch/>
        </p:blipFill>
        <p:spPr>
          <a:xfrm>
            <a:off x="2987824" y="2402225"/>
            <a:ext cx="1569837" cy="372159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" y="3771875"/>
            <a:ext cx="3133725" cy="1457325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r="29394"/>
          <a:stretch/>
        </p:blipFill>
        <p:spPr>
          <a:xfrm>
            <a:off x="4499992" y="3212976"/>
            <a:ext cx="1512168" cy="34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Corrido</a:t>
            </a:r>
          </a:p>
          <a:p>
            <a:r>
              <a:rPr lang="es-MX" dirty="0" smtClean="0"/>
              <a:t>Polkas</a:t>
            </a:r>
          </a:p>
          <a:p>
            <a:r>
              <a:rPr lang="es-MX" dirty="0" smtClean="0"/>
              <a:t>Redovas</a:t>
            </a:r>
          </a:p>
          <a:p>
            <a:r>
              <a:rPr lang="es-MX" dirty="0" err="1" smtClean="0"/>
              <a:t>Chotices</a:t>
            </a:r>
            <a:endParaRPr lang="es-MX" dirty="0" smtClean="0"/>
          </a:p>
          <a:p>
            <a:r>
              <a:rPr lang="es-MX" dirty="0" smtClean="0"/>
              <a:t>Huapangos</a:t>
            </a:r>
          </a:p>
          <a:p>
            <a:r>
              <a:rPr lang="es-MX" dirty="0" smtClean="0"/>
              <a:t>Valses</a:t>
            </a:r>
          </a:p>
          <a:p>
            <a:r>
              <a:rPr lang="es-MX" dirty="0" smtClean="0"/>
              <a:t>Rancheras</a:t>
            </a:r>
          </a:p>
          <a:p>
            <a:r>
              <a:rPr lang="es-MX" dirty="0" smtClean="0"/>
              <a:t>Mazurcas</a:t>
            </a:r>
          </a:p>
          <a:p>
            <a:r>
              <a:rPr lang="es-MX" u="sng" dirty="0" smtClean="0"/>
              <a:t>Cumbias</a:t>
            </a:r>
          </a:p>
          <a:p>
            <a:r>
              <a:rPr lang="es-MX" u="sng" dirty="0" smtClean="0"/>
              <a:t>Boleros</a:t>
            </a:r>
          </a:p>
          <a:p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Géneros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053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07184"/>
            <a:ext cx="6480720" cy="4473870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Importancia de la Música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9931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3940"/>
          <a:stretch/>
        </p:blipFill>
        <p:spPr>
          <a:xfrm>
            <a:off x="1691680" y="1334858"/>
            <a:ext cx="5491583" cy="45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340768"/>
            <a:ext cx="6408712" cy="48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628798"/>
            <a:ext cx="7128792" cy="38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b="19355"/>
          <a:stretch/>
        </p:blipFill>
        <p:spPr>
          <a:xfrm>
            <a:off x="2555776" y="1412776"/>
            <a:ext cx="4334353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 b="2452"/>
          <a:stretch/>
        </p:blipFill>
        <p:spPr>
          <a:xfrm>
            <a:off x="539552" y="1412776"/>
            <a:ext cx="3356304" cy="288032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Baile Norteño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1683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95218"/>
            <a:ext cx="6624736" cy="441018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Baile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22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19561"/>
            <a:ext cx="6264696" cy="450085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Banda Sinaloense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0316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2143125" cy="2143125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Instrumentacion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844824"/>
            <a:ext cx="3098444" cy="1656184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52" y="2276872"/>
            <a:ext cx="3096344" cy="206422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0648"/>
            <a:ext cx="2139382" cy="213938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" y="3734279"/>
            <a:ext cx="2381250" cy="238125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07" y="4509120"/>
            <a:ext cx="4417611" cy="211910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501008"/>
            <a:ext cx="3261874" cy="14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9" y="1481138"/>
            <a:ext cx="4525962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Primeras bandas(los </a:t>
            </a:r>
            <a:r>
              <a:rPr lang="es-MX" dirty="0" err="1" smtClean="0"/>
              <a:t>tamazula</a:t>
            </a:r>
            <a:r>
              <a:rPr lang="es-MX" dirty="0" smtClean="0"/>
              <a:t>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513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96752"/>
            <a:ext cx="4752528" cy="4752528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recodo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303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412776"/>
            <a:ext cx="2672502" cy="274572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Tipos de cultura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4" y="1124745"/>
            <a:ext cx="3260409" cy="244827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84984"/>
            <a:ext cx="23431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89068"/>
            <a:ext cx="6840760" cy="438686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Baile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047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74" y="1481138"/>
            <a:ext cx="6824251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Banda Zacatecana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2263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80" y="1484784"/>
            <a:ext cx="4546860" cy="430436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Jerez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2188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9" y="1481138"/>
            <a:ext cx="4525962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87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6984776" cy="466583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Baile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349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89956"/>
            <a:ext cx="6984776" cy="4555288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Canción </a:t>
            </a:r>
            <a:r>
              <a:rPr lang="es-MX" dirty="0" err="1" smtClean="0"/>
              <a:t>Cardenche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079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1491751"/>
            <a:ext cx="3816839" cy="409748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Comarca lagunera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056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12775"/>
            <a:ext cx="6552728" cy="435101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Cardencheros</a:t>
            </a:r>
            <a:r>
              <a:rPr lang="es-MX" dirty="0" smtClean="0"/>
              <a:t> de </a:t>
            </a:r>
            <a:r>
              <a:rPr lang="es-MX" dirty="0" err="1" smtClean="0"/>
              <a:t>sapioriz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2234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64" y="1481138"/>
            <a:ext cx="6790071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Sones del Bajío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302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4" t="45372" r="37271" b="15775"/>
          <a:stretch/>
        </p:blipFill>
        <p:spPr>
          <a:xfrm>
            <a:off x="2051720" y="1340768"/>
            <a:ext cx="3965099" cy="4108417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Región del Bajío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9868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28800"/>
            <a:ext cx="5688632" cy="4266474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La música y el turismo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668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35034"/>
            <a:ext cx="3316158" cy="126014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763388"/>
            <a:ext cx="1260723" cy="3245999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0" y="4365104"/>
            <a:ext cx="3887771" cy="18646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9495"/>
            <a:ext cx="3672408" cy="16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Chotis</a:t>
            </a:r>
          </a:p>
          <a:p>
            <a:r>
              <a:rPr lang="es-MX" dirty="0" smtClean="0"/>
              <a:t>Polkas</a:t>
            </a:r>
          </a:p>
          <a:p>
            <a:r>
              <a:rPr lang="es-MX" dirty="0" smtClean="0"/>
              <a:t>Valses</a:t>
            </a:r>
          </a:p>
          <a:p>
            <a:r>
              <a:rPr lang="es-MX" dirty="0" smtClean="0"/>
              <a:t>Sones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Géneros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077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05837"/>
            <a:ext cx="6192688" cy="464451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Baile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302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24" y="1340767"/>
            <a:ext cx="6994152" cy="4656633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Son Huasteco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963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23872"/>
            <a:ext cx="5040560" cy="420046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823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339078"/>
            <a:ext cx="2958326" cy="295832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76" y="1507767"/>
            <a:ext cx="3816424" cy="3816424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89179"/>
            <a:ext cx="1334134" cy="343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08" y="1580039"/>
            <a:ext cx="4522056" cy="456059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102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84784"/>
            <a:ext cx="5832648" cy="4382818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473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25317"/>
            <a:ext cx="6552728" cy="4881783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Son Arribeño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102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9"/>
          <a:stretch/>
        </p:blipFill>
        <p:spPr>
          <a:xfrm>
            <a:off x="1187624" y="1101524"/>
            <a:ext cx="6698052" cy="463173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Zona arribeña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735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32586"/>
            <a:ext cx="5976664" cy="4874514"/>
          </a:xfrm>
        </p:spPr>
      </p:pic>
    </p:spTree>
    <p:extLst>
      <p:ext uri="{BB962C8B-B14F-4D97-AF65-F5344CB8AC3E}">
        <p14:creationId xmlns:p14="http://schemas.microsoft.com/office/powerpoint/2010/main" val="14420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78726"/>
            <a:ext cx="6840760" cy="459239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Grupos importantes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540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481138"/>
            <a:ext cx="6788943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Música Indígena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032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2" y="1556792"/>
            <a:ext cx="8124974" cy="412697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0904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799"/>
            <a:ext cx="7056784" cy="3889959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Música </a:t>
            </a:r>
            <a:r>
              <a:rPr lang="es-MX" dirty="0" err="1" smtClean="0"/>
              <a:t>Kukapa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9888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" y="1481138"/>
            <a:ext cx="8046154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Música </a:t>
            </a:r>
            <a:r>
              <a:rPr lang="es-MX" dirty="0" err="1" smtClean="0"/>
              <a:t>Raramuri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005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44275"/>
            <a:ext cx="6768752" cy="4399688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Música Chiquita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642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2776"/>
            <a:ext cx="4819464" cy="321297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35" y="321297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78564"/>
            <a:ext cx="6624736" cy="4725645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392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" b="16096"/>
          <a:stretch/>
        </p:blipFill>
        <p:spPr>
          <a:xfrm>
            <a:off x="548922" y="1481137"/>
            <a:ext cx="7911509" cy="3947171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Música </a:t>
            </a:r>
            <a:r>
              <a:rPr lang="es-MX" dirty="0" err="1" smtClean="0"/>
              <a:t>Yoreme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723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05064"/>
            <a:ext cx="3619128" cy="270042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Instrumentación</a:t>
            </a:r>
            <a:endParaRPr lang="es-AR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0" y="3591219"/>
            <a:ext cx="3650318" cy="2430069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40768"/>
            <a:ext cx="3763144" cy="250316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10" y="1043846"/>
            <a:ext cx="3565857" cy="247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83537"/>
            <a:ext cx="4838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5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0768"/>
            <a:ext cx="6192688" cy="464451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Mayos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591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56792"/>
            <a:ext cx="5688632" cy="4266474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Yakis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4413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5"/>
          <a:stretch/>
        </p:blipFill>
        <p:spPr>
          <a:xfrm>
            <a:off x="1423151" y="1484784"/>
            <a:ext cx="635000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63663"/>
            <a:ext cx="7056784" cy="3543936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8894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83" y="1481138"/>
            <a:ext cx="6488834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Generalidades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042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11810</TotalTime>
  <Words>124</Words>
  <Application>Microsoft Office PowerPoint</Application>
  <PresentationFormat>Presentación en pantalla (4:3)</PresentationFormat>
  <Paragraphs>75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Concurrencia</vt:lpstr>
      <vt:lpstr>Patrimonio Musical de México</vt:lpstr>
      <vt:lpstr>Importancia de la Música</vt:lpstr>
      <vt:lpstr>Tipos de cultura</vt:lpstr>
      <vt:lpstr>La música y el turismo </vt:lpstr>
      <vt:lpstr>Generalidades</vt:lpstr>
      <vt:lpstr>Generalidades</vt:lpstr>
      <vt:lpstr>Generalidades</vt:lpstr>
      <vt:lpstr>Generalidades</vt:lpstr>
      <vt:lpstr>Generalidades</vt:lpstr>
      <vt:lpstr>Generalidades</vt:lpstr>
      <vt:lpstr>El Norte (Antecedentes)</vt:lpstr>
      <vt:lpstr>Antecedentes</vt:lpstr>
      <vt:lpstr>Antecedentes</vt:lpstr>
      <vt:lpstr>Antecedentes</vt:lpstr>
      <vt:lpstr>Antecedentes</vt:lpstr>
      <vt:lpstr>Antecedentes</vt:lpstr>
      <vt:lpstr>La música Norteña</vt:lpstr>
      <vt:lpstr>Instrumentación</vt:lpstr>
      <vt:lpstr>Géneros</vt:lpstr>
      <vt:lpstr>Grupos importantes</vt:lpstr>
      <vt:lpstr>Grupos importantes</vt:lpstr>
      <vt:lpstr>Grupos Importantes</vt:lpstr>
      <vt:lpstr>Grupos Importantes</vt:lpstr>
      <vt:lpstr>Baile Norteño</vt:lpstr>
      <vt:lpstr>Baile</vt:lpstr>
      <vt:lpstr>Banda Sinaloense</vt:lpstr>
      <vt:lpstr>Instrumentacion</vt:lpstr>
      <vt:lpstr>Primeras bandas(los tamazula)</vt:lpstr>
      <vt:lpstr>El recodo</vt:lpstr>
      <vt:lpstr>Baile</vt:lpstr>
      <vt:lpstr>Banda Zacatecana</vt:lpstr>
      <vt:lpstr>Jerez</vt:lpstr>
      <vt:lpstr>Grupos importantes</vt:lpstr>
      <vt:lpstr>Baile</vt:lpstr>
      <vt:lpstr>Canción Cardenche</vt:lpstr>
      <vt:lpstr>Comarca lagunera</vt:lpstr>
      <vt:lpstr>Cardencheros de sapioriz</vt:lpstr>
      <vt:lpstr>Sones del Bajío</vt:lpstr>
      <vt:lpstr>Región del Bajío</vt:lpstr>
      <vt:lpstr>Instrumentación</vt:lpstr>
      <vt:lpstr>Géneros</vt:lpstr>
      <vt:lpstr>Baile</vt:lpstr>
      <vt:lpstr>Son Huasteco</vt:lpstr>
      <vt:lpstr>Región</vt:lpstr>
      <vt:lpstr>Instrumentación</vt:lpstr>
      <vt:lpstr>Grupos importantes</vt:lpstr>
      <vt:lpstr>Grupos importantes</vt:lpstr>
      <vt:lpstr>Son Arribeño</vt:lpstr>
      <vt:lpstr>Zona arribeña</vt:lpstr>
      <vt:lpstr>Grupos importantes</vt:lpstr>
      <vt:lpstr>Música Indígena</vt:lpstr>
      <vt:lpstr>Generalidades</vt:lpstr>
      <vt:lpstr>Música Kukapa</vt:lpstr>
      <vt:lpstr>Música Raramuri</vt:lpstr>
      <vt:lpstr>Música Chiquita</vt:lpstr>
      <vt:lpstr>Instrumentación</vt:lpstr>
      <vt:lpstr>Instrumentación</vt:lpstr>
      <vt:lpstr>Música Yoreme</vt:lpstr>
      <vt:lpstr>Instrumentación</vt:lpstr>
      <vt:lpstr>Mayos</vt:lpstr>
      <vt:lpstr>Yakis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Usuario de Windows</cp:lastModifiedBy>
  <cp:revision>71</cp:revision>
  <dcterms:created xsi:type="dcterms:W3CDTF">2015-12-09T06:32:35Z</dcterms:created>
  <dcterms:modified xsi:type="dcterms:W3CDTF">2016-01-04T00:09:56Z</dcterms:modified>
</cp:coreProperties>
</file>